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70" r:id="rId14"/>
    <p:sldId id="265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C627C-63F5-47DC-A4D1-7DEFD978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B0F6AC-DDF3-4297-8961-0E438533A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AC057-5ED3-40ED-B6FA-9CD03D3E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42C13-0ECB-4713-B981-00A0846D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CCBE4-6FE3-4DB0-9D4A-21A32204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5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D389F-3EC8-4C5A-B29D-D28BC763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D08B7A-8315-4A92-886B-A23B73CCE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1560F-421E-4317-AD56-CE314BB3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C4F3D-EE05-4CBB-A875-0FA046BD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D171E-BBD6-4B37-A7C1-7842DBE6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FC24FA-7355-4A72-BA5F-7F887EAA1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18747E-30F0-45F9-B7D9-20801D312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49A4D-F18E-419D-8DAA-CBAB481C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7A0E4-4F52-4976-AF82-F22710F1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A3CC5-1B78-4087-92BB-AB76A4EA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229F7-0DAF-4998-A1B2-96F6167B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5F5E8-6F74-4287-B4BA-829644D0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924F9-4405-4AE8-BB49-B92897D9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533B6-F30F-4F43-81C1-9AD7D4AA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F02B1-9B49-4354-9FFB-06F52478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5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97A1D-1FEC-40CC-BE33-6082B8FD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173ACB-1B97-468E-AE9D-2B5AB5D6F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50494-CCAC-416C-BF70-62468BBB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F6FDC-1FBE-4B65-BCBE-72BD4A58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7465B-3699-4F0F-954A-5D35AA13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7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BA33E-DC1D-4B62-B5BB-22C3E9A5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F3020-705F-4F9B-9CBF-25320B248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DF58C9-C55C-46AB-BF05-1E48CA449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92D417-073C-4383-824F-361FB1D9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25E0F-132C-49A1-8E83-247D089C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EBF9A-ADB4-4373-8C80-C4B3302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C4B49-EDAB-4D06-B9D7-8FF3A7DF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00B72-9908-4487-B5CE-4A5E9D2E7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B8541-2D80-4BD4-A6FD-D51162791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242A48-D487-4296-92AC-0581972FA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676BF2-12F3-4321-82E7-DD2B01533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741B10-29C7-4976-9846-4BD8AEDB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11F591-4280-43D8-A5AC-3AC138EF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00FA52-B838-438A-B31B-07E43F6E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2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63AB8-8268-47BA-AADC-EAC00A26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735782-2830-4D66-B5B9-DB6A3155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89C662-435C-48D9-9BB6-F7E33A40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5B2DA3-0FDE-4816-8B1E-6ED2F358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FCD574-467E-40F0-9FDC-2F6174BF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91FAA-F401-4924-B89F-AFB1646A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35FCFE-5381-4F93-AAC4-C6FDA9F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8169-B75C-4048-BB54-00CF388F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66AC8-8A10-4441-93E2-7F994FA0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7480FF-47D5-4D46-949A-B3AE30466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37035E-02FB-494A-8C8D-5513D6EC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42722-D850-4D10-9963-C666E962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92CC1A-BC84-4DC1-8025-28635254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0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F471A-5256-4A85-B067-104C8823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14C1A4-E6B7-4553-B61E-5D073BBBC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62893-E3AE-4F6A-BCA3-C9B566F4F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DC746-97E7-46B3-9B9C-76660A68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5BD061-7E4C-4EDB-93E8-075A6AE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70D3A0-0182-45D5-99A5-08BEEF0E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9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D871B-D3A1-4419-8BE8-54DE77CF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5288F-6CC5-4F86-A2C6-66C4CE968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E22D26-D0A2-47DA-A29E-8A0657CE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A722-2B3F-4C32-AC96-6D9F4E3761F5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8138D-9D86-4306-ADA8-3CDD2C885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D4ABF-828D-4768-B698-A02EFF491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A57A-9B2A-48E4-BBA6-E40736A26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503B0-49F5-4BCE-8507-E3C23ABCB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351026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24" y="230380"/>
            <a:ext cx="8476028" cy="63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6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8EB229-ABE2-480B-A6A2-27464CAC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377530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F19E30-2D7D-46F3-8992-C9DB2263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364278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3" y="140264"/>
            <a:ext cx="11942640" cy="67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3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FD5847-D22D-4E07-B062-865305F0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337774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4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29" y="290147"/>
            <a:ext cx="9618201" cy="64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48" y="716327"/>
            <a:ext cx="10447631" cy="55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16" y="256427"/>
            <a:ext cx="8578806" cy="64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3" y="244446"/>
            <a:ext cx="8159504" cy="61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8D8679-B635-4392-B2E2-856542FD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298017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8AD34D-7D12-44FD-A2BB-B7C3D0BD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426"/>
            <a:ext cx="12337775" cy="68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88723D-6FE4-47EF-BD0C-E8CB779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298017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FD5E5A-8CA2-476D-8E46-A56AFA35A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337774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973B8-F389-4994-8D4D-0B8ED429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324522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9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Назерке</cp:lastModifiedBy>
  <cp:revision>2</cp:revision>
  <dcterms:created xsi:type="dcterms:W3CDTF">2024-09-24T19:09:01Z</dcterms:created>
  <dcterms:modified xsi:type="dcterms:W3CDTF">2025-01-04T17:28:36Z</dcterms:modified>
</cp:coreProperties>
</file>